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-23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0835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343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32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198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950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3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5446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889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578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590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09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473E1-5859-7549-AB5B-73F94A0FC40D}" type="datetimeFigureOut">
              <a:rPr lang="fr-FR" smtClean="0"/>
              <a:t>15/02/11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7210D-DC5A-2342-ADCC-5A54E401A2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31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Capture d’écran 2011-02-15 à 15.50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038" y="307104"/>
            <a:ext cx="6360921" cy="636829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60128" y="1029218"/>
            <a:ext cx="1162066" cy="9047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871423" y="1950535"/>
            <a:ext cx="1162066" cy="10458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934828" y="2996355"/>
            <a:ext cx="1162066" cy="1120520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934827" y="4116875"/>
            <a:ext cx="1369581" cy="1178622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871422" y="5295497"/>
            <a:ext cx="1432985" cy="1203521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272962" y="680612"/>
            <a:ext cx="1162066" cy="8009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8" name="Grouper 17"/>
          <p:cNvGrpSpPr/>
          <p:nvPr/>
        </p:nvGrpSpPr>
        <p:grpSpPr>
          <a:xfrm>
            <a:off x="1272961" y="1170321"/>
            <a:ext cx="4661865" cy="5328697"/>
            <a:chOff x="1272961" y="1170321"/>
            <a:chExt cx="4661865" cy="5328697"/>
          </a:xfrm>
          <a:solidFill>
            <a:srgbClr val="FF0000"/>
          </a:solidFill>
        </p:grpSpPr>
        <p:sp>
          <p:nvSpPr>
            <p:cNvPr id="14" name="Ellipse 13"/>
            <p:cNvSpPr/>
            <p:nvPr/>
          </p:nvSpPr>
          <p:spPr>
            <a:xfrm>
              <a:off x="1272961" y="1170321"/>
              <a:ext cx="4661865" cy="532869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272961" y="3170658"/>
              <a:ext cx="685949" cy="20003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30871" y="1328024"/>
              <a:ext cx="854948" cy="1070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830871" y="5090990"/>
              <a:ext cx="854948" cy="10707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009425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Macintosh PowerPoint</Application>
  <PresentationFormat>Présentation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UNIVERSITY OF GRENOBLE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Georges-Pierre Bonneau</dc:creator>
  <cp:lastModifiedBy>Georges-Pierre Bonneau</cp:lastModifiedBy>
  <cp:revision>2</cp:revision>
  <dcterms:created xsi:type="dcterms:W3CDTF">2011-02-15T14:50:04Z</dcterms:created>
  <dcterms:modified xsi:type="dcterms:W3CDTF">2011-02-15T15:03:04Z</dcterms:modified>
</cp:coreProperties>
</file>